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8" r:id="rId20"/>
    <p:sldId id="274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75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115981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631104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69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188789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91137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18846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571238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64774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63552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037378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765094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4A9C6-96B1-4D18-9AD1-F40391A831A0}" type="datetimeFigureOut">
              <a:rPr lang="da-DK" smtClean="0"/>
              <a:t>12-04-2021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34794-AA07-4219-82D5-6A8EDDEA1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42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59415"/>
      </p:ext>
    </p:extLst>
  </p:cSld>
  <p:clrMapOvr>
    <a:masterClrMapping/>
  </p:clrMapOvr>
  <p:transition advClick="0" advTm="1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23725"/>
      </p:ext>
    </p:extLst>
  </p:cSld>
  <p:clrMapOvr>
    <a:masterClrMapping/>
  </p:clrMapOvr>
  <p:transition advClick="0" advTm="1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4659"/>
      </p:ext>
    </p:extLst>
  </p:cSld>
  <p:clrMapOvr>
    <a:masterClrMapping/>
  </p:clrMapOvr>
  <p:transition advClick="0"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71579"/>
      </p:ext>
    </p:extLst>
  </p:cSld>
  <p:clrMapOvr>
    <a:masterClrMapping/>
  </p:clrMapOvr>
  <p:transition advClick="0" advTm="1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94322"/>
      </p:ext>
    </p:extLst>
  </p:cSld>
  <p:clrMapOvr>
    <a:masterClrMapping/>
  </p:clrMapOvr>
  <p:transition advClick="0" advTm="1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7835"/>
      </p:ext>
    </p:extLst>
  </p:cSld>
  <p:clrMapOvr>
    <a:masterClrMapping/>
  </p:clrMapOvr>
  <p:transition advClick="0" advTm="1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96822"/>
      </p:ext>
    </p:extLst>
  </p:cSld>
  <p:clrMapOvr>
    <a:masterClrMapping/>
  </p:clrMapOvr>
  <p:transition advClick="0" advTm="1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99639"/>
      </p:ext>
    </p:extLst>
  </p:cSld>
  <p:clrMapOvr>
    <a:masterClrMapping/>
  </p:clrMapOvr>
  <p:transition advClick="0" advTm="1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0977"/>
      </p:ext>
    </p:extLst>
  </p:cSld>
  <p:clrMapOvr>
    <a:masterClrMapping/>
  </p:clrMapOvr>
  <p:transition advClick="0" advTm="1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51973"/>
      </p:ext>
    </p:extLst>
  </p:cSld>
  <p:clrMapOvr>
    <a:masterClrMapping/>
  </p:clrMapOvr>
  <p:transition advClick="0" advTm="1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79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04145"/>
      </p:ext>
    </p:extLst>
  </p:cSld>
  <p:clrMapOvr>
    <a:masterClrMapping/>
  </p:clrMapOvr>
  <p:transition advClick="0" advTm="1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99023"/>
      </p:ext>
    </p:extLst>
  </p:cSld>
  <p:clrMapOvr>
    <a:masterClrMapping/>
  </p:clrMapOvr>
  <p:transition advClick="0" advTm="1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66361"/>
      </p:ext>
    </p:extLst>
  </p:cSld>
  <p:clrMapOvr>
    <a:masterClrMapping/>
  </p:clrMapOvr>
  <p:transition advClick="0" advTm="1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92687"/>
      </p:ext>
    </p:extLst>
  </p:cSld>
  <p:clrMapOvr>
    <a:masterClrMapping/>
  </p:clrMapOvr>
  <p:transition advClick="0" advTm="1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89714"/>
      </p:ext>
    </p:extLst>
  </p:cSld>
  <p:clrMapOvr>
    <a:masterClrMapping/>
  </p:clrMapOvr>
  <p:transition advClick="0" advTm="1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58998"/>
      </p:ext>
    </p:extLst>
  </p:cSld>
  <p:clrMapOvr>
    <a:masterClrMapping/>
  </p:clrMapOvr>
  <p:transition advClick="0" advTm="1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499"/>
      </p:ext>
    </p:extLst>
  </p:cSld>
  <p:clrMapOvr>
    <a:masterClrMapping/>
  </p:clrMapOvr>
  <p:transition advClick="0" advTm="1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6380"/>
      </p:ext>
    </p:extLst>
  </p:cSld>
  <p:clrMapOvr>
    <a:masterClrMapping/>
  </p:clrMapOvr>
  <p:transition advClick="0" advTm="1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48697"/>
      </p:ext>
    </p:extLst>
  </p:cSld>
  <p:clrMapOvr>
    <a:masterClrMapping/>
  </p:clrMapOvr>
  <p:transition advClick="0" advTm="1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81269"/>
      </p:ext>
    </p:extLst>
  </p:cSld>
  <p:clrMapOvr>
    <a:masterClrMapping/>
  </p:clrMapOvr>
  <p:transition advClick="0" advTm="1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1785"/>
      </p:ext>
    </p:extLst>
  </p:cSld>
  <p:clrMapOvr>
    <a:masterClrMapping/>
  </p:clrMapOvr>
  <p:transition advClick="0" advTm="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2649"/>
      </p:ext>
    </p:extLst>
  </p:cSld>
  <p:clrMapOvr>
    <a:masterClrMapping/>
  </p:clrMapOvr>
  <p:transition advClick="0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34226"/>
      </p:ext>
    </p:extLst>
  </p:cSld>
  <p:clrMapOvr>
    <a:masterClrMapping/>
  </p:clrMapOvr>
  <p:transition advClick="0" advTm="1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97807"/>
      </p:ext>
    </p:extLst>
  </p:cSld>
  <p:clrMapOvr>
    <a:masterClrMapping/>
  </p:clrMapOvr>
  <p:transition advClick="0" advTm="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2553"/>
      </p:ext>
    </p:extLst>
  </p:cSld>
  <p:clrMapOvr>
    <a:masterClrMapping/>
  </p:clrMapOvr>
  <p:transition advClick="0" advTm="1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70290"/>
      </p:ext>
    </p:extLst>
  </p:cSld>
  <p:clrMapOvr>
    <a:masterClrMapping/>
  </p:clrMapOvr>
  <p:transition advClick="0" advTm="1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19608"/>
      </p:ext>
    </p:extLst>
  </p:cSld>
  <p:clrMapOvr>
    <a:masterClrMapping/>
  </p:clrMapOvr>
  <p:transition advClick="0" advTm="1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5650"/>
      </p:ext>
    </p:extLst>
  </p:cSld>
  <p:clrMapOvr>
    <a:masterClrMapping/>
  </p:clrMapOvr>
  <p:transition advClick="0" advTm="1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37385"/>
      </p:ext>
    </p:extLst>
  </p:cSld>
  <p:clrMapOvr>
    <a:masterClrMapping/>
  </p:clrMapOvr>
  <p:transition advClick="0" advTm="1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05247"/>
      </p:ext>
    </p:extLst>
  </p:cSld>
  <p:clrMapOvr>
    <a:masterClrMapping/>
  </p:clrMapOvr>
  <p:transition advClick="0" advTm="1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15933"/>
      </p:ext>
    </p:extLst>
  </p:cSld>
  <p:clrMapOvr>
    <a:masterClrMapping/>
  </p:clrMapOvr>
  <p:transition advClick="0" advTm="1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98060"/>
      </p:ext>
    </p:extLst>
  </p:cSld>
  <p:clrMapOvr>
    <a:masterClrMapping/>
  </p:clrMapOvr>
  <p:transition advClick="0" advTm="1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1680"/>
      </p:ext>
    </p:extLst>
  </p:cSld>
  <p:clrMapOvr>
    <a:masterClrMapping/>
  </p:clrMapOvr>
  <p:transition advClick="0" advTm="1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09009"/>
      </p:ext>
    </p:extLst>
  </p:cSld>
  <p:clrMapOvr>
    <a:masterClrMapping/>
  </p:clrMapOvr>
  <p:transition advClick="0" advTm="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4442"/>
      </p:ext>
    </p:extLst>
  </p:cSld>
  <p:clrMapOvr>
    <a:masterClrMapping/>
  </p:clrMapOvr>
  <p:transition advClick="0" advTm="1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85084"/>
      </p:ext>
    </p:extLst>
  </p:cSld>
  <p:clrMapOvr>
    <a:masterClrMapping/>
  </p:clrMapOvr>
  <p:transition advClick="0" advTm="1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82141"/>
      </p:ext>
    </p:extLst>
  </p:cSld>
  <p:clrMapOvr>
    <a:masterClrMapping/>
  </p:clrMapOvr>
  <p:transition advClick="0" advTm="1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62773"/>
      </p:ext>
    </p:extLst>
  </p:cSld>
  <p:clrMapOvr>
    <a:masterClrMapping/>
  </p:clrMapOvr>
  <p:transition advClick="0" advTm="1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71689"/>
      </p:ext>
    </p:extLst>
  </p:cSld>
  <p:clrMapOvr>
    <a:masterClrMapping/>
  </p:clrMapOvr>
  <p:transition advClick="0" advTm="1000">
    <p:fade/>
  </p:transition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Philip Grinder Pedersen</dc:creator>
  <cp:lastModifiedBy>Mette Christiansen</cp:lastModifiedBy>
  <cp:revision>10</cp:revision>
  <dcterms:created xsi:type="dcterms:W3CDTF">2021-04-01T10:40:39Z</dcterms:created>
  <dcterms:modified xsi:type="dcterms:W3CDTF">2021-04-12T07:54:33Z</dcterms:modified>
</cp:coreProperties>
</file>